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4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2016-11-23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2016-11-23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2016-11-23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2016-11-23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2016-11-23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2016-11-23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2016-11-23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2016-11-23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2016-11-23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2016-11-23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2016-11-23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2016-11-23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3568" y="5373216"/>
            <a:ext cx="776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1. </a:t>
            </a:r>
            <a:r>
              <a:rPr lang="zh-CN" altLang="en-US" sz="32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请登录 </a:t>
            </a:r>
            <a:r>
              <a:rPr lang="en-US" altLang="zh-CN" sz="32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http://</a:t>
            </a:r>
            <a:r>
              <a:rPr lang="en-US" altLang="zh-CN" sz="32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219.245.195.19/public/</a:t>
            </a:r>
            <a:endParaRPr lang="zh-CN" altLang="en-US" sz="320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896" y="188640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访问途径一</a:t>
            </a:r>
            <a:endParaRPr lang="zh-CN" altLang="en-US" sz="320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6021288"/>
            <a:ext cx="51603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sz="32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请点击“统一身份登陆”</a:t>
            </a:r>
            <a:endParaRPr lang="zh-CN" altLang="en-US" sz="320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图片 7" descr="设备管理员注册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08720"/>
            <a:ext cx="7740352" cy="4333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设备管理员注册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715" y="836713"/>
            <a:ext cx="7204645" cy="42444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5373216"/>
            <a:ext cx="7354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1. </a:t>
            </a:r>
            <a:r>
              <a:rPr lang="zh-CN" altLang="en-US" sz="32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请登录 </a:t>
            </a:r>
            <a:r>
              <a:rPr lang="en-US" altLang="zh-CN" sz="32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http://219.245.195.19/lims/</a:t>
            </a:r>
            <a:endParaRPr lang="zh-CN" altLang="en-US" sz="320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896" y="188640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访问途径二</a:t>
            </a:r>
            <a:endParaRPr lang="zh-CN" altLang="en-US" sz="320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6021288"/>
            <a:ext cx="51603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sz="32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请点击“统一身份登陆”</a:t>
            </a:r>
            <a:endParaRPr lang="zh-CN" altLang="en-US" sz="320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060847"/>
            <a:ext cx="1944216" cy="808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设备管理员注册3.jpg"/>
          <p:cNvPicPr>
            <a:picLocks noChangeAspect="1"/>
          </p:cNvPicPr>
          <p:nvPr/>
        </p:nvPicPr>
        <p:blipFill>
          <a:blip r:embed="rId2" cstate="print"/>
          <a:srcRect l="1963" r="3538"/>
          <a:stretch>
            <a:fillRect/>
          </a:stretch>
        </p:blipFill>
        <p:spPr>
          <a:xfrm>
            <a:off x="251520" y="265196"/>
            <a:ext cx="8640960" cy="48919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9" y="5373216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3. </a:t>
            </a:r>
            <a:r>
              <a:rPr lang="zh-CN" altLang="en-US" sz="32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跳转到“统一身份认证”页面，请输入您的用户名、密码与验证码登录。</a:t>
            </a:r>
            <a:endParaRPr lang="zh-CN" altLang="en-US" sz="320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设备管理员注册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040" y="85187"/>
            <a:ext cx="8460432" cy="57200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5589240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4. </a:t>
            </a:r>
            <a:r>
              <a:rPr lang="zh-CN" altLang="en-US" sz="32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跳转到信息补充界面，将显示您的工号，如果工号正确，请补全您的信息，点击“注册”。</a:t>
            </a:r>
            <a:endParaRPr lang="zh-CN" altLang="en-US" sz="320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097" y="2551837"/>
            <a:ext cx="3906839" cy="17543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组织结构：请选择您所在的二级单位</a:t>
            </a:r>
            <a:endParaRPr lang="en-US" altLang="zh-CN" b="1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人员类型：请选择“技术员”</a:t>
            </a:r>
            <a:endParaRPr lang="en-US" altLang="zh-CN" b="1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课 题 组：请选择“仪器管理员”</a:t>
            </a: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设备管理员注册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7" y="260648"/>
            <a:ext cx="8915386" cy="56162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5661248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5. </a:t>
            </a:r>
            <a:r>
              <a:rPr lang="zh-CN" altLang="en-US" sz="32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注册成功的页面，请联系我们王波或者董伟帮您审核哦。</a:t>
            </a:r>
            <a:r>
              <a:rPr lang="en-US" altLang="zh-CN" sz="32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^_^</a:t>
            </a:r>
            <a:endParaRPr lang="zh-CN" altLang="en-US" sz="320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128</Words>
  <Application>Microsoft Office PowerPoint</Application>
  <PresentationFormat>全屏显示(4:3)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6" baseType="lpstr">
      <vt:lpstr>Office 主题</vt:lpstr>
      <vt:lpstr>幻灯片 1</vt:lpstr>
      <vt:lpstr>幻灯片 2</vt:lpstr>
      <vt:lpstr>幻灯片 3</vt:lpstr>
      <vt:lpstr>幻灯片 4</vt:lpstr>
      <vt:lpstr>幻灯片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李东</cp:lastModifiedBy>
  <cp:revision>11</cp:revision>
  <dcterms:modified xsi:type="dcterms:W3CDTF">2016-11-23T02:24:16Z</dcterms:modified>
</cp:coreProperties>
</file>